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2192000" cy="6858000"/>
  <p:notesSz cx="7010400" cy="9296400"/>
  <p:embeddedFontLst>
    <p:embeddedFont>
      <p:font typeface="Bubblegum Sans" panose="020B0604020202020204" charset="0"/>
      <p:regular r:id="rId4"/>
    </p:embeddedFont>
    <p:embeddedFont>
      <p:font typeface="Calibri" panose="020F0502020204030204" pitchFamily="34" charset="0"/>
      <p:regular r:id="rId5"/>
      <p:bold r:id="rId6"/>
      <p:italic r:id="rId7"/>
      <p:boldItalic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99" cy="4183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08353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299" cy="41833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8887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Shape 84"/>
          <p:cNvGrpSpPr/>
          <p:nvPr/>
        </p:nvGrpSpPr>
        <p:grpSpPr>
          <a:xfrm>
            <a:off x="1536295" y="1687099"/>
            <a:ext cx="5902728" cy="4894675"/>
            <a:chOff x="1688696" y="1543665"/>
            <a:chExt cx="4097439" cy="3085624"/>
          </a:xfrm>
        </p:grpSpPr>
        <p:sp>
          <p:nvSpPr>
            <p:cNvPr id="85" name="Shape 85"/>
            <p:cNvSpPr/>
            <p:nvPr/>
          </p:nvSpPr>
          <p:spPr>
            <a:xfrm>
              <a:off x="1745123" y="1543665"/>
              <a:ext cx="3984583" cy="3085623"/>
            </a:xfrm>
            <a:prstGeom prst="rect">
              <a:avLst/>
            </a:prstGeom>
            <a:blipFill rotWithShape="1">
              <a:blip r:embed="rId3">
                <a:alphaModFix/>
                <a:biLevel thresh="50000"/>
              </a:blip>
              <a:stretch>
                <a:fillRect l="-54854" t="24887" r="-34349" b="-3654"/>
              </a:stretch>
            </a:blipFill>
            <a:ln>
              <a:solidFill>
                <a:schemeClr val="tx1"/>
              </a:solidFill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 b="0" i="0" u="none" strike="noStrike" cap="none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Shape 86"/>
            <p:cNvSpPr txBox="1"/>
            <p:nvPr/>
          </p:nvSpPr>
          <p:spPr>
            <a:xfrm>
              <a:off x="1688696" y="3556014"/>
              <a:ext cx="4097439" cy="107327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buClr>
                  <a:schemeClr val="accent4"/>
                </a:buClr>
                <a:buSzPct val="25000"/>
                <a:buFont typeface="Bubblegum Sans"/>
                <a:buNone/>
              </a:pPr>
              <a:r>
                <a:rPr lang="en-US" sz="8000" b="0" i="0" u="none" strike="noStrike" cap="none" dirty="0">
                  <a:solidFill>
                    <a:schemeClr val="bg1"/>
                  </a:solidFill>
                  <a:latin typeface="Bubblegum Sans"/>
                  <a:ea typeface="Bubblegum Sans"/>
                  <a:cs typeface="Bubblegum Sans"/>
                  <a:sym typeface="Bubblegum Sans"/>
                </a:rPr>
                <a:t>Family Night</a:t>
              </a:r>
            </a:p>
          </p:txBody>
        </p:sp>
        <p:sp>
          <p:nvSpPr>
            <p:cNvPr id="87" name="Shape 87"/>
            <p:cNvSpPr txBox="1"/>
            <p:nvPr/>
          </p:nvSpPr>
          <p:spPr>
            <a:xfrm>
              <a:off x="1688696" y="1807802"/>
              <a:ext cx="4097439" cy="1274015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b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buClr>
                  <a:schemeClr val="accent6"/>
                </a:buClr>
                <a:buSzPct val="25000"/>
                <a:buFont typeface="Bubblegum Sans"/>
                <a:buNone/>
              </a:pPr>
              <a:r>
                <a:rPr lang="en-US" sz="16600" b="0" i="0" u="none" strike="noStrike" cap="none" dirty="0">
                  <a:solidFill>
                    <a:schemeClr val="tx1"/>
                  </a:solidFill>
                  <a:latin typeface="Bubblegum Sans"/>
                  <a:ea typeface="Bubblegum Sans"/>
                  <a:cs typeface="Bubblegum Sans"/>
                  <a:sym typeface="Bubblegum Sans"/>
                </a:rPr>
                <a:t>STEM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Bubblegum Sans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Stem-admin</dc:creator>
  <cp:lastModifiedBy>Stem-admin</cp:lastModifiedBy>
  <cp:revision>1</cp:revision>
  <dcterms:modified xsi:type="dcterms:W3CDTF">2016-10-31T18:54:58Z</dcterms:modified>
</cp:coreProperties>
</file>